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3" r:id="rId4"/>
    <p:sldId id="264" r:id="rId5"/>
    <p:sldId id="265" r:id="rId6"/>
    <p:sldId id="260" r:id="rId7"/>
    <p:sldId id="261" r:id="rId8"/>
    <p:sldId id="26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CC66FF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2ACA52-4351-4897-9DAA-F49743F130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A7903E-E75A-49BE-AEBE-2F0E42A4D4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F19F55-31DE-40B2-B9AE-AF47A7CE02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24283-7F2E-4749-889B-79BD7D22847F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D9D87B-475D-4A0F-B041-B276EB93F1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DAA3AC-CA72-4BCE-8288-6B5178764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4E03A-80B5-4C64-867E-EE94B73BC9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435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B8DAE0-EC99-484D-AE0F-A96449516E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D55BB0-663F-4061-BE55-FAA1D20726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8C5BE3-B1A1-474B-9BC5-33323C5AC2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24283-7F2E-4749-889B-79BD7D22847F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DD1189-C8A1-4A5B-8F18-BE9520AE5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6DFC79-8569-403B-BB6F-6A37A0276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4E03A-80B5-4C64-867E-EE94B73BC9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082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35821BD-CE03-42F8-BC34-D835457380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E8E50A-914B-40C5-B0D4-86359E06C8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48D76E-00BA-454D-83D3-D760DE9D5A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24283-7F2E-4749-889B-79BD7D22847F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AD58B1-8D6B-4AA1-9E34-E497F124C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A0DD99-40BD-46B4-8C3D-38B58C587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4E03A-80B5-4C64-867E-EE94B73BC9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985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142D9B-B6DA-4456-B3DC-230A147C1C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565D45-AE17-4537-A3F8-2718BA8C0C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41BF2A-067E-43AD-A009-15F8988D4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24283-7F2E-4749-889B-79BD7D22847F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AA2BC5-0E77-47EE-8300-528107A84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6F075F-6099-4316-B75D-2D048FA0B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4E03A-80B5-4C64-867E-EE94B73BC9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402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F558A0-0C73-44F6-90E9-51C8C42050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639D92-B43B-4F34-8219-630BA3C344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05F8D0-819B-4C4D-A9C0-6FE49A908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24283-7F2E-4749-889B-79BD7D22847F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5C2628-5C15-4A3F-A0F9-237D795F1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29E547-EBB5-45C7-BE79-66FF9F146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4E03A-80B5-4C64-867E-EE94B73BC9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762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30F1B3-2A47-4102-8763-065FE49E9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8D5721-5B0D-4787-923B-65BEA4EBA1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903388-4CC2-4386-B956-47DF250544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13A897-5AC6-45E7-8199-CC50FB0D65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24283-7F2E-4749-889B-79BD7D22847F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B6EA53-07CB-466A-A742-BDD734F14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7D458E-F8BE-416B-A7B5-83CA94C78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4E03A-80B5-4C64-867E-EE94B73BC9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108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52D7A6-9FDF-4B0C-B9CF-6B1C8892AA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96FF74-8A3E-4D64-9238-E27A5087F1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736E60-ABD1-47BD-B00D-EC9063BA5D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8D0D0EF-1968-418B-B460-F5D372B2E1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9BDE57-D484-456F-BECC-952AE8142E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F0AC0B-A43B-496F-9A90-F5BE0746D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24283-7F2E-4749-889B-79BD7D22847F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72C955B-9DF0-41C6-973C-692D584F0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ACC1C7A-5CA2-42C5-AA4D-2B53CA1E6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4E03A-80B5-4C64-867E-EE94B73BC9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063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A09C0F-DDAB-4D28-BD14-97416E386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873644A-B3EB-469C-8328-B3FE457054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24283-7F2E-4749-889B-79BD7D22847F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397AAF-C457-4607-AF48-A47A10CF51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C6A40A-CE61-4A71-92C3-1D7B491028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4E03A-80B5-4C64-867E-EE94B73BC9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689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AA44B54-205A-476B-901F-DE43D98AA3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24283-7F2E-4749-889B-79BD7D22847F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4776D91-5ADF-4859-893B-979FA3810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3692DF-7FA7-4AFA-BCE3-80873C2EC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4E03A-80B5-4C64-867E-EE94B73BC9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149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1F5880-9748-4B14-A798-A945423AA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1F4A6E-64C9-4B4F-99D2-250A3A34F4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75B670-7597-470A-B211-F8744A8A04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7DB7BF-7D8A-4EA5-A093-3734A02A4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24283-7F2E-4749-889B-79BD7D22847F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03BB13-D30A-4FAC-BFF7-A4F9012D22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565DA2-7BDE-47AB-B976-2ED765EAE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4E03A-80B5-4C64-867E-EE94B73BC9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91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69AC8A-240A-488A-8BE1-1DB1BC5D6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28DEBE4-5B7D-46D7-A268-8B786A5206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F24987-982E-4567-9B39-6124EBB049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0A77F1-514B-424C-81B6-D73E2F0F4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24283-7F2E-4749-889B-79BD7D22847F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6EE4B8-0BC5-40ED-B310-016790ABA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ED645C-DE4F-4925-B12A-68B8FE68C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4E03A-80B5-4C64-867E-EE94B73BC9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7078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82164B9-673E-4E29-9072-E6139E0E8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EE77DE-5279-4887-90CC-14A887F75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D6341C-B9F7-43FB-B7BC-C5542B3D15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A24283-7F2E-4749-889B-79BD7D22847F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A94494-A4C7-48A4-A73D-DBDC41B82C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A7450D-1D60-4C65-8025-F7739F39A3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F4E03A-80B5-4C64-867E-EE94B73BC9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040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C6D1707-2D49-429D-B82E-ED88F536C1F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726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BF2F014-C153-482E-8163-B46441EF52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13232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BA6C87B-0D29-46AD-A028-FCB2DA0C3F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dirty="0">
                <a:solidFill>
                  <a:srgbClr val="CC3300"/>
                </a:solidFill>
                <a:latin typeface="Baskerville Old Face" panose="02020602080505020303" pitchFamily="18" charset="0"/>
              </a:rPr>
              <a:t>CHIA SẺ</a:t>
            </a:r>
            <a:endParaRPr lang="en-US" sz="540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E1685DE-7DC3-4373-821A-B0DC4FCB5731}"/>
              </a:ext>
            </a:extLst>
          </p:cNvPr>
          <p:cNvSpPr txBox="1">
            <a:spLocks/>
          </p:cNvSpPr>
          <p:nvPr/>
        </p:nvSpPr>
        <p:spPr>
          <a:xfrm>
            <a:off x="1056068" y="2222694"/>
            <a:ext cx="9684912" cy="38193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48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48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48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từng</a:t>
            </a:r>
            <a:r>
              <a:rPr lang="en-US" sz="48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48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48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8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48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en-US" sz="48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8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48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nghe</a:t>
            </a:r>
            <a:r>
              <a:rPr lang="en-US" sz="48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48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48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48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48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48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yếu</a:t>
            </a:r>
            <a:r>
              <a:rPr lang="en-US" sz="48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tố</a:t>
            </a:r>
            <a:r>
              <a:rPr lang="en-US" sz="48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48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48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8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miêu</a:t>
            </a:r>
            <a:r>
              <a:rPr lang="en-US" sz="48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tả</a:t>
            </a:r>
            <a:r>
              <a:rPr lang="en-US" sz="48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en-US" sz="48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48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48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48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thích</a:t>
            </a:r>
            <a:r>
              <a:rPr lang="en-US" sz="48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48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48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48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48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en-US" sz="48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48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sao</a:t>
            </a:r>
            <a:r>
              <a:rPr lang="en-US" sz="48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6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5008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481D98-B4EB-45E0-A490-DB5C85BDA0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YÊU CẦU CỦA ĐOẠN VĂN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769CD0-4F83-48C6-B347-BDDD0A2BE0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8946" y="1825625"/>
            <a:ext cx="10284854" cy="4351338"/>
          </a:xfrm>
        </p:spPr>
        <p:txBody>
          <a:bodyPr/>
          <a:lstStyle/>
          <a:p>
            <a:pPr marL="0" indent="0">
              <a:buNone/>
            </a:pPr>
            <a:endParaRPr lang="en-US" b="1" i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b="1" i="1" dirty="0" err="1">
                <a:solidFill>
                  <a:srgbClr val="002060"/>
                </a:solidFill>
              </a:rPr>
              <a:t>Về</a:t>
            </a:r>
            <a:r>
              <a:rPr lang="en-US" b="1" i="1" dirty="0">
                <a:solidFill>
                  <a:srgbClr val="002060"/>
                </a:solidFill>
              </a:rPr>
              <a:t> </a:t>
            </a:r>
            <a:r>
              <a:rPr lang="en-US" b="1" i="1" dirty="0" err="1">
                <a:solidFill>
                  <a:srgbClr val="002060"/>
                </a:solidFill>
              </a:rPr>
              <a:t>hình</a:t>
            </a:r>
            <a:r>
              <a:rPr lang="en-US" b="1" i="1" dirty="0">
                <a:solidFill>
                  <a:srgbClr val="002060"/>
                </a:solidFill>
              </a:rPr>
              <a:t> </a:t>
            </a:r>
            <a:r>
              <a:rPr lang="en-US" b="1" i="1" dirty="0" err="1">
                <a:solidFill>
                  <a:srgbClr val="002060"/>
                </a:solidFill>
              </a:rPr>
              <a:t>thức</a:t>
            </a:r>
            <a:r>
              <a:rPr lang="en-US" b="1" i="1" dirty="0">
                <a:solidFill>
                  <a:srgbClr val="002060"/>
                </a:solidFill>
              </a:rPr>
              <a:t>:</a:t>
            </a:r>
            <a:endParaRPr lang="en-US" dirty="0">
              <a:solidFill>
                <a:srgbClr val="002060"/>
              </a:solidFill>
            </a:endParaRPr>
          </a:p>
          <a:p>
            <a:r>
              <a:rPr lang="en-US" dirty="0" err="1">
                <a:solidFill>
                  <a:srgbClr val="002060"/>
                </a:solidFill>
              </a:rPr>
              <a:t>Được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đánh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dấu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bằng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một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chữ</a:t>
            </a:r>
            <a:r>
              <a:rPr lang="en-US" dirty="0">
                <a:solidFill>
                  <a:srgbClr val="002060"/>
                </a:solidFill>
              </a:rPr>
              <a:t>  </a:t>
            </a:r>
            <a:r>
              <a:rPr lang="en-US" dirty="0" err="1">
                <a:solidFill>
                  <a:srgbClr val="002060"/>
                </a:solidFill>
              </a:rPr>
              <a:t>viết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hoa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đầu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dòng</a:t>
            </a:r>
            <a:r>
              <a:rPr lang="en-US" dirty="0">
                <a:solidFill>
                  <a:srgbClr val="002060"/>
                </a:solidFill>
              </a:rPr>
              <a:t>, </a:t>
            </a:r>
            <a:r>
              <a:rPr lang="en-US" dirty="0" err="1">
                <a:solidFill>
                  <a:srgbClr val="002060"/>
                </a:solidFill>
              </a:rPr>
              <a:t>lùi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vào</a:t>
            </a:r>
            <a:r>
              <a:rPr lang="en-US" dirty="0">
                <a:solidFill>
                  <a:srgbClr val="002060"/>
                </a:solidFill>
              </a:rPr>
              <a:t> 1 ô; </a:t>
            </a:r>
            <a:r>
              <a:rPr lang="en-US" dirty="0" err="1">
                <a:solidFill>
                  <a:srgbClr val="002060"/>
                </a:solidFill>
              </a:rPr>
              <a:t>kết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thúc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bằng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một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dấu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kết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thúc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câu</a:t>
            </a:r>
            <a:r>
              <a:rPr lang="en-US" dirty="0">
                <a:solidFill>
                  <a:srgbClr val="002060"/>
                </a:solidFill>
              </a:rPr>
              <a:t>, </a:t>
            </a:r>
            <a:r>
              <a:rPr lang="en-US" dirty="0" err="1">
                <a:solidFill>
                  <a:srgbClr val="002060"/>
                </a:solidFill>
              </a:rPr>
              <a:t>xuống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dòng</a:t>
            </a:r>
            <a:r>
              <a:rPr lang="en-US" dirty="0">
                <a:solidFill>
                  <a:srgbClr val="002060"/>
                </a:solidFill>
              </a:rPr>
              <a:t>.</a:t>
            </a:r>
          </a:p>
          <a:p>
            <a:r>
              <a:rPr lang="en-US" dirty="0">
                <a:solidFill>
                  <a:srgbClr val="002060"/>
                </a:solidFill>
              </a:rPr>
              <a:t>Dung </a:t>
            </a:r>
            <a:r>
              <a:rPr lang="en-US" dirty="0" err="1">
                <a:solidFill>
                  <a:srgbClr val="002060"/>
                </a:solidFill>
              </a:rPr>
              <a:t>lượng</a:t>
            </a:r>
            <a:r>
              <a:rPr lang="en-US" dirty="0">
                <a:solidFill>
                  <a:srgbClr val="002060"/>
                </a:solidFill>
              </a:rPr>
              <a:t>: </a:t>
            </a:r>
            <a:r>
              <a:rPr lang="en-US" dirty="0" err="1">
                <a:solidFill>
                  <a:srgbClr val="002060"/>
                </a:solidFill>
              </a:rPr>
              <a:t>Khoảng</a:t>
            </a:r>
            <a:r>
              <a:rPr lang="en-US" dirty="0">
                <a:solidFill>
                  <a:srgbClr val="002060"/>
                </a:solidFill>
              </a:rPr>
              <a:t> 10 – 12 </a:t>
            </a:r>
            <a:r>
              <a:rPr lang="en-US" dirty="0" err="1">
                <a:solidFill>
                  <a:srgbClr val="002060"/>
                </a:solidFill>
              </a:rPr>
              <a:t>câu</a:t>
            </a:r>
            <a:r>
              <a:rPr lang="en-US" dirty="0">
                <a:solidFill>
                  <a:srgbClr val="002060"/>
                </a:solidFill>
              </a:rPr>
              <a:t>.</a:t>
            </a:r>
          </a:p>
          <a:p>
            <a:r>
              <a:rPr lang="en-US" dirty="0" err="1">
                <a:solidFill>
                  <a:srgbClr val="002060"/>
                </a:solidFill>
              </a:rPr>
              <a:t>Không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mắc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các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lỗi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chính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tả</a:t>
            </a:r>
            <a:r>
              <a:rPr lang="en-US" dirty="0">
                <a:solidFill>
                  <a:srgbClr val="002060"/>
                </a:solidFill>
              </a:rPr>
              <a:t>, </a:t>
            </a:r>
            <a:r>
              <a:rPr lang="en-US" dirty="0" err="1">
                <a:solidFill>
                  <a:srgbClr val="002060"/>
                </a:solidFill>
              </a:rPr>
              <a:t>dùng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từ</a:t>
            </a:r>
            <a:r>
              <a:rPr lang="en-US" dirty="0">
                <a:solidFill>
                  <a:srgbClr val="002060"/>
                </a:solidFill>
              </a:rPr>
              <a:t>, </a:t>
            </a:r>
            <a:r>
              <a:rPr lang="en-US" dirty="0" err="1">
                <a:solidFill>
                  <a:srgbClr val="002060"/>
                </a:solidFill>
              </a:rPr>
              <a:t>ngữ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pháp</a:t>
            </a:r>
            <a:r>
              <a:rPr lang="en-US" dirty="0">
                <a:solidFill>
                  <a:srgbClr val="002060"/>
                </a:solidFill>
              </a:rPr>
              <a:t>, </a:t>
            </a:r>
            <a:r>
              <a:rPr lang="en-US" dirty="0" err="1">
                <a:solidFill>
                  <a:srgbClr val="002060"/>
                </a:solidFill>
              </a:rPr>
              <a:t>diễn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đạt</a:t>
            </a:r>
            <a:r>
              <a:rPr lang="en-US" dirty="0">
                <a:solidFill>
                  <a:srgbClr val="00206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048071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481D98-B4EB-45E0-A490-DB5C85BDA0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YÊU CẦU CỦA ĐOẠN VĂN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769CD0-4F83-48C6-B347-BDDD0A2BE0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8946" y="1825625"/>
            <a:ext cx="1028485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i="1" dirty="0" err="1">
                <a:solidFill>
                  <a:srgbClr val="002060"/>
                </a:solidFill>
              </a:rPr>
              <a:t>Về</a:t>
            </a:r>
            <a:r>
              <a:rPr lang="en-US" b="1" i="1" dirty="0">
                <a:solidFill>
                  <a:srgbClr val="002060"/>
                </a:solidFill>
              </a:rPr>
              <a:t> </a:t>
            </a:r>
            <a:r>
              <a:rPr lang="en-US" b="1" i="1" dirty="0" err="1">
                <a:solidFill>
                  <a:srgbClr val="002060"/>
                </a:solidFill>
              </a:rPr>
              <a:t>nội</a:t>
            </a:r>
            <a:r>
              <a:rPr lang="en-US" b="1" i="1" dirty="0">
                <a:solidFill>
                  <a:srgbClr val="002060"/>
                </a:solidFill>
              </a:rPr>
              <a:t> dung:</a:t>
            </a:r>
            <a:endParaRPr lang="en-US" dirty="0">
              <a:solidFill>
                <a:srgbClr val="002060"/>
              </a:solidFill>
            </a:endParaRPr>
          </a:p>
          <a:p>
            <a:r>
              <a:rPr lang="en-US" dirty="0" err="1">
                <a:solidFill>
                  <a:srgbClr val="002060"/>
                </a:solidFill>
              </a:rPr>
              <a:t>Giới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thiệu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nhan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đề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và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tác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giả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của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bài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thơ</a:t>
            </a:r>
            <a:r>
              <a:rPr lang="en-US" dirty="0">
                <a:solidFill>
                  <a:srgbClr val="002060"/>
                </a:solidFill>
              </a:rPr>
              <a:t>.</a:t>
            </a:r>
          </a:p>
          <a:p>
            <a:r>
              <a:rPr lang="en-US" dirty="0" err="1">
                <a:solidFill>
                  <a:srgbClr val="002060"/>
                </a:solidFill>
              </a:rPr>
              <a:t>Nêu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cảm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xúc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chung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về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bài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thơ</a:t>
            </a:r>
            <a:r>
              <a:rPr lang="en-US" dirty="0">
                <a:solidFill>
                  <a:srgbClr val="002060"/>
                </a:solidFill>
              </a:rPr>
              <a:t>.</a:t>
            </a:r>
          </a:p>
          <a:p>
            <a:r>
              <a:rPr lang="en-US" dirty="0" err="1">
                <a:solidFill>
                  <a:srgbClr val="002060"/>
                </a:solidFill>
              </a:rPr>
              <a:t>Chỉ</a:t>
            </a:r>
            <a:r>
              <a:rPr lang="en-US" dirty="0">
                <a:solidFill>
                  <a:srgbClr val="002060"/>
                </a:solidFill>
              </a:rPr>
              <a:t> ra </a:t>
            </a:r>
            <a:r>
              <a:rPr lang="en-US" dirty="0" err="1">
                <a:solidFill>
                  <a:srgbClr val="002060"/>
                </a:solidFill>
              </a:rPr>
              <a:t>các</a:t>
            </a:r>
            <a:r>
              <a:rPr lang="en-US" dirty="0">
                <a:solidFill>
                  <a:srgbClr val="002060"/>
                </a:solidFill>
              </a:rPr>
              <a:t> chi </a:t>
            </a:r>
            <a:r>
              <a:rPr lang="en-US" dirty="0" err="1">
                <a:solidFill>
                  <a:srgbClr val="002060"/>
                </a:solidFill>
              </a:rPr>
              <a:t>tiết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về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nội</a:t>
            </a:r>
            <a:r>
              <a:rPr lang="en-US" dirty="0">
                <a:solidFill>
                  <a:srgbClr val="002060"/>
                </a:solidFill>
              </a:rPr>
              <a:t> dung </a:t>
            </a:r>
            <a:r>
              <a:rPr lang="en-US" dirty="0" err="1">
                <a:solidFill>
                  <a:srgbClr val="002060"/>
                </a:solidFill>
              </a:rPr>
              <a:t>và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nghệ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thuật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của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bài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thơ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có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yếu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tố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tự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sự</a:t>
            </a:r>
            <a:r>
              <a:rPr lang="en-US" dirty="0">
                <a:solidFill>
                  <a:srgbClr val="002060"/>
                </a:solidFill>
              </a:rPr>
              <a:t>, </a:t>
            </a:r>
            <a:r>
              <a:rPr lang="en-US" dirty="0" err="1">
                <a:solidFill>
                  <a:srgbClr val="002060"/>
                </a:solidFill>
              </a:rPr>
              <a:t>miêu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tả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đặc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sắc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mà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em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yêu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thích</a:t>
            </a:r>
            <a:r>
              <a:rPr lang="en-US" dirty="0">
                <a:solidFill>
                  <a:srgbClr val="002060"/>
                </a:solidFill>
              </a:rPr>
              <a:t>.</a:t>
            </a:r>
          </a:p>
          <a:p>
            <a:r>
              <a:rPr lang="en-US" dirty="0" err="1">
                <a:solidFill>
                  <a:srgbClr val="002060"/>
                </a:solidFill>
              </a:rPr>
              <a:t>Lí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giải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vì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sao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em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thích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những</a:t>
            </a:r>
            <a:r>
              <a:rPr lang="en-US" dirty="0">
                <a:solidFill>
                  <a:srgbClr val="002060"/>
                </a:solidFill>
              </a:rPr>
              <a:t> chi </a:t>
            </a:r>
            <a:r>
              <a:rPr lang="en-US" dirty="0" err="1">
                <a:solidFill>
                  <a:srgbClr val="002060"/>
                </a:solidFill>
              </a:rPr>
              <a:t>tiết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đó</a:t>
            </a:r>
            <a:r>
              <a:rPr lang="en-US" dirty="0">
                <a:solidFill>
                  <a:srgbClr val="002060"/>
                </a:solidFill>
              </a:rPr>
              <a:t> (</a:t>
            </a:r>
            <a:r>
              <a:rPr lang="en-US" dirty="0" err="1">
                <a:solidFill>
                  <a:srgbClr val="002060"/>
                </a:solidFill>
              </a:rPr>
              <a:t>tác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dụng</a:t>
            </a:r>
            <a:r>
              <a:rPr lang="en-US" dirty="0">
                <a:solidFill>
                  <a:srgbClr val="002060"/>
                </a:solidFill>
              </a:rPr>
              <a:t>, ý </a:t>
            </a:r>
            <a:r>
              <a:rPr lang="en-US" dirty="0" err="1">
                <a:solidFill>
                  <a:srgbClr val="002060"/>
                </a:solidFill>
              </a:rPr>
              <a:t>nghĩa</a:t>
            </a:r>
            <a:r>
              <a:rPr lang="en-US" dirty="0">
                <a:solidFill>
                  <a:srgbClr val="002060"/>
                </a:solidFill>
              </a:rPr>
              <a:t>, </a:t>
            </a:r>
            <a:r>
              <a:rPr lang="en-US" dirty="0" err="1">
                <a:solidFill>
                  <a:srgbClr val="002060"/>
                </a:solidFill>
              </a:rPr>
              <a:t>sức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biểu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cảm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của</a:t>
            </a:r>
            <a:r>
              <a:rPr lang="en-US" dirty="0">
                <a:solidFill>
                  <a:srgbClr val="002060"/>
                </a:solidFill>
              </a:rPr>
              <a:t> chi </a:t>
            </a:r>
            <a:r>
              <a:rPr lang="en-US" dirty="0" err="1">
                <a:solidFill>
                  <a:srgbClr val="002060"/>
                </a:solidFill>
              </a:rPr>
              <a:t>tiết</a:t>
            </a:r>
            <a:r>
              <a:rPr lang="en-US" dirty="0">
                <a:solidFill>
                  <a:srgbClr val="002060"/>
                </a:solidFill>
              </a:rPr>
              <a:t>).</a:t>
            </a:r>
          </a:p>
          <a:p>
            <a:r>
              <a:rPr lang="en-US" dirty="0" err="1">
                <a:solidFill>
                  <a:srgbClr val="002060"/>
                </a:solidFill>
              </a:rPr>
              <a:t>Khái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quát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cảm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nghĩ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của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bản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thân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về</a:t>
            </a:r>
            <a:r>
              <a:rPr lang="en-US" dirty="0">
                <a:solidFill>
                  <a:srgbClr val="002060"/>
                </a:solidFill>
              </a:rPr>
              <a:t> ý </a:t>
            </a:r>
            <a:r>
              <a:rPr lang="en-US" dirty="0" err="1">
                <a:solidFill>
                  <a:srgbClr val="002060"/>
                </a:solidFill>
              </a:rPr>
              <a:t>nghĩa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bài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thơ</a:t>
            </a:r>
            <a:r>
              <a:rPr lang="en-US" dirty="0">
                <a:solidFill>
                  <a:srgbClr val="00206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847171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1121654-0B53-4D9B-A8BC-2777601A5E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2624043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0DB9603-7D32-4F19-BA3F-2A7A62DDBD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771124"/>
          </a:xfrm>
        </p:spPr>
      </p:pic>
    </p:spTree>
    <p:extLst>
      <p:ext uri="{BB962C8B-B14F-4D97-AF65-F5344CB8AC3E}">
        <p14:creationId xmlns:p14="http://schemas.microsoft.com/office/powerpoint/2010/main" val="39861574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C848786-DAD6-471B-9173-DC2CD78ED8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</p:spPr>
      </p:pic>
    </p:spTree>
    <p:extLst>
      <p:ext uri="{BB962C8B-B14F-4D97-AF65-F5344CB8AC3E}">
        <p14:creationId xmlns:p14="http://schemas.microsoft.com/office/powerpoint/2010/main" val="42353867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87756D9-C34A-4E88-A904-FB6D8B9FD5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73964" cy="68580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801442D-2AEB-4855-8A03-E87E13BF5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8364" y="1210614"/>
            <a:ext cx="8554582" cy="2373269"/>
          </a:xfrm>
        </p:spPr>
        <p:txBody>
          <a:bodyPr/>
          <a:lstStyle/>
          <a:p>
            <a:pPr algn="ctr"/>
            <a:r>
              <a:rPr lang="en-US" sz="6600" b="1" dirty="0" err="1">
                <a:solidFill>
                  <a:srgbClr val="FF0000"/>
                </a:solidFill>
              </a:rPr>
              <a:t>Dặn</a:t>
            </a:r>
            <a:r>
              <a:rPr lang="en-US" sz="6600" b="1" dirty="0">
                <a:solidFill>
                  <a:srgbClr val="FF0000"/>
                </a:solidFill>
              </a:rPr>
              <a:t> </a:t>
            </a:r>
            <a:r>
              <a:rPr lang="en-US" sz="6600" b="1" dirty="0" err="1">
                <a:solidFill>
                  <a:srgbClr val="FF0000"/>
                </a:solidFill>
              </a:rPr>
              <a:t>dò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en-US" b="1" dirty="0" err="1">
                <a:solidFill>
                  <a:srgbClr val="002060"/>
                </a:solidFill>
              </a:rPr>
              <a:t>Hoàn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thiện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bài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viết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sau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chỉnh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sửa</a:t>
            </a:r>
            <a:endParaRPr lang="en-US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1923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206</Words>
  <Application>Microsoft Office PowerPoint</Application>
  <PresentationFormat>Widescreen</PresentationFormat>
  <Paragraphs>16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Baskerville Old Face</vt:lpstr>
      <vt:lpstr>Calibri</vt:lpstr>
      <vt:lpstr>Calibri Light</vt:lpstr>
      <vt:lpstr>Office Theme</vt:lpstr>
      <vt:lpstr>PowerPoint Presentation</vt:lpstr>
      <vt:lpstr>CHIA SẺ</vt:lpstr>
      <vt:lpstr>YÊU CẦU CỦA ĐOẠN VĂN</vt:lpstr>
      <vt:lpstr>YÊU CẦU CỦA ĐOẠN VĂN</vt:lpstr>
      <vt:lpstr>PowerPoint Presentation</vt:lpstr>
      <vt:lpstr>PowerPoint Presentation</vt:lpstr>
      <vt:lpstr>PowerPoint Presentation</vt:lpstr>
      <vt:lpstr>Dặn dò   Hoàn thiện bài viết sau chỉnh sửa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HuyenTran</dc:creator>
  <cp:lastModifiedBy>HuyenTran</cp:lastModifiedBy>
  <cp:revision>8</cp:revision>
  <dcterms:created xsi:type="dcterms:W3CDTF">2021-06-26T08:19:06Z</dcterms:created>
  <dcterms:modified xsi:type="dcterms:W3CDTF">2021-06-27T05:51:46Z</dcterms:modified>
</cp:coreProperties>
</file>